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56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9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2.jpe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5AD561-2BAE-4075-B966-5018091CBF79}" type="datetimeFigureOut">
              <a:rPr lang="en-US" smtClean="0"/>
              <a:t>7/24/2022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61E549-4BB6-4C3B-844B-887BBA15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877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DA73D-E090-3B1C-0F9C-7E99CA249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C38673-4803-D21C-943B-10EB9AF0A1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7F1D5-2781-E02A-C608-4EAE8EC9D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20BF8-B80D-4127-AB74-9B0E9A6BE13F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6BC21-96D3-5775-7E25-848FD19A0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97E194-E2B6-DD4B-18B7-56AE3EE3B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608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74AAB-C763-0130-8C30-01045E520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F29725-EA33-140B-1AFF-94272B4491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5C449-3CD3-95D7-84DD-00F63BB76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62B72-128D-42C6-8919-7A8E55AAACD5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BAD58-6652-579D-F972-7E283D15E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60B3B-3B3F-1676-D1F7-0FDF10487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897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1EDF85-07EB-99E6-C817-E14039B2A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BC2EDB-84B8-CABE-5AC5-85FB2E10EC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10D70-96BB-6CEA-1897-AD5A31B0F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8F539-C3EA-421C-B991-C86FC6841907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D4B6F-F280-113C-58EA-EB2214642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F6BD6-83E6-DD41-123E-0F1E535B2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730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5A8F9-367D-6481-F056-BD1A36A4A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BE5FA-739E-3EA9-11C0-D8FAF60A8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AECA1-EBAC-1FF6-A4B7-B2406EEEB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564E-5B09-419C-8FD5-957F32E81B92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23156-4106-02F6-0818-5EDA559BE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6736E-E026-6174-958D-211E4CAF8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688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C26D7-4DB5-FC05-33AF-404775089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C90B1-333D-5600-6F12-4F42B8A55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D2A5E-F451-48B9-761D-76E314002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97EB-FEDF-4FF6-B313-64BBC1BE64D2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14539-E2DF-25FF-EEDC-84FD98D09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0FE76-EC0C-3F84-A397-FCA143C09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16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D4900-8BA3-E099-4F95-0F51B6AE5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81F09-7D36-B8F7-D2E0-6D12221894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2F7577-35DF-8E58-4EC8-D83C493B8C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572819-C194-DC81-550B-E3F51F055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DB83-66F3-405F-B15A-743EFCF13001}" type="datetime1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471E7-147C-C7DC-FD7F-6F4EE23C5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A9E6A8-7FC3-8DF6-A852-6AA1C42A0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523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1A925-7876-D10B-E450-8E4C79D9F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18CFB-3B5F-AE7B-88ED-BAD385EF0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40F31A-853A-E5F7-CF6A-E31A5193BA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B73A42-8D10-6E4B-F36B-40FA6AF347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8AC2FA-9C61-7D70-8A95-A57A6F446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54B73A-0AB6-60FA-5001-1377C1531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BEE0-1D09-49DB-933E-DED15348D5C0}" type="datetime1">
              <a:rPr lang="en-US" smtClean="0"/>
              <a:t>7/24/2022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7B6017-C3B7-94AF-A577-9E0A1DA93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99873-5B0C-6840-E204-D7B472339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727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30A78-077F-870C-78A5-67BA26C00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1E081A-299C-67A8-1F11-8FFF14BAD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9A8A3-6E04-4A78-A144-63FF5BBEEA3E}" type="datetime1">
              <a:rPr lang="en-US" smtClean="0"/>
              <a:t>7/24/2022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46BF6C-A1FC-D948-F71F-F2D681EA7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29BF04-0016-D650-63ED-43AE5C84C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57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BB3233-03D5-B86B-CC8E-EBA6D8328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80AA6-E933-4A66-B3E3-3F6EF7059D39}" type="datetime1">
              <a:rPr lang="en-US" smtClean="0"/>
              <a:t>7/24/2022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893D37-FACA-06CE-F4A3-1E42F7495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8A870-76F4-C36A-A712-5BFAB03E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02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02BC7-FE10-0301-5920-A3D352630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D2A13-C729-92A6-B7BC-ECE7C905D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DD46E-DE1F-0D61-6B76-9874EACE2B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0384FB-DD6C-F19E-39F5-9BB7D5EED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E400-D7CC-4987-A21A-B158624C82AD}" type="datetime1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746755-8BA0-A133-3269-3D6CB22C7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228324-3D36-FBF0-4846-609B8C010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905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B4832-59B3-9897-1A44-D29438C0D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6D3142-8A49-07CF-354D-1E4C3857F4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A742BC-641C-5F75-3027-385B8AE5A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419AF0-3B63-25B5-B16A-989630C80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0CE70-5A51-485B-AABD-4BEB730ACCBE}" type="datetime1">
              <a:rPr lang="en-US" smtClean="0"/>
              <a:t>7/24/2022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454486-C300-ED5E-F1C8-A6C674618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F76388-6797-5044-F646-C8EC2283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203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3C8FE9-EC12-6BAC-8995-862F9C2C5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4875A-B3DC-34D2-22FD-C19627114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80CF8-0FE3-A987-F2A6-0715DF04BC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8F195-6ECD-45C0-B923-79B38D84329C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C49FC-1BA9-281E-394C-E2627A5652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2AF17-5DF1-9C7B-B95F-915CB1C65C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98201-A960-471E-BE2B-0B8AFF1C0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30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38BA56-B4B4-17D6-51DC-E2555D3A17D7}"/>
              </a:ext>
            </a:extLst>
          </p:cNvPr>
          <p:cNvSpPr txBox="1"/>
          <p:nvPr/>
        </p:nvSpPr>
        <p:spPr>
          <a:xfrm>
            <a:off x="5158274" y="199423"/>
            <a:ext cx="54024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Heaven’s  light  is  our  guide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0FE3BC-4D5D-A308-1755-AE053B97B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313" y="401083"/>
            <a:ext cx="1373034" cy="12411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93918E-B4C6-67DA-680C-2DC52F286743}"/>
              </a:ext>
            </a:extLst>
          </p:cNvPr>
          <p:cNvSpPr txBox="1"/>
          <p:nvPr/>
        </p:nvSpPr>
        <p:spPr>
          <a:xfrm>
            <a:off x="2239347" y="529011"/>
            <a:ext cx="9983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Rajshahi</a:t>
            </a:r>
            <a:r>
              <a:rPr lang="en-US" sz="3600" b="1" dirty="0"/>
              <a:t> University of Engineering &amp; Technology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AB6F55-992C-861B-8D6B-54C3D174D1A5}"/>
              </a:ext>
            </a:extLst>
          </p:cNvPr>
          <p:cNvSpPr txBox="1"/>
          <p:nvPr/>
        </p:nvSpPr>
        <p:spPr>
          <a:xfrm>
            <a:off x="3797559" y="1290924"/>
            <a:ext cx="5896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Department of Mechatronics Engineering  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3E957A4-B652-E6F1-8BF0-207B44BE8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DBC45-4515-4B4C-A652-F45E9586C5DA}" type="datetime1">
              <a:rPr lang="en-US" smtClean="0"/>
              <a:t>7/24/2022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223D63-C546-5C34-9599-5681C54E5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9640E82-66D3-1F2B-C128-379DB3287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C63DC8-23F4-BDA5-AC67-A0677756FDD6}"/>
              </a:ext>
            </a:extLst>
          </p:cNvPr>
          <p:cNvSpPr txBox="1"/>
          <p:nvPr/>
        </p:nvSpPr>
        <p:spPr>
          <a:xfrm>
            <a:off x="5335556" y="2015412"/>
            <a:ext cx="4366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Presentation 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B0DBF8-D090-4B67-3C99-415197A0B3C1}"/>
              </a:ext>
            </a:extLst>
          </p:cNvPr>
          <p:cNvSpPr txBox="1"/>
          <p:nvPr/>
        </p:nvSpPr>
        <p:spPr>
          <a:xfrm>
            <a:off x="2976465" y="2404713"/>
            <a:ext cx="64754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Personal Finance Manager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B24C7D-AE48-6D52-A9F0-3BA794AB6AFD}"/>
              </a:ext>
            </a:extLst>
          </p:cNvPr>
          <p:cNvSpPr txBox="1"/>
          <p:nvPr/>
        </p:nvSpPr>
        <p:spPr>
          <a:xfrm>
            <a:off x="2435290" y="3181215"/>
            <a:ext cx="7921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App Name: </a:t>
            </a:r>
            <a:r>
              <a:rPr lang="en-US" sz="3600" b="1" dirty="0"/>
              <a:t>Personal Expense Manager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800F31-8110-6986-AE0F-BBE441A8856E}"/>
              </a:ext>
            </a:extLst>
          </p:cNvPr>
          <p:cNvSpPr txBox="1"/>
          <p:nvPr/>
        </p:nvSpPr>
        <p:spPr>
          <a:xfrm>
            <a:off x="4973216" y="4314614"/>
            <a:ext cx="3415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Course No.: </a:t>
            </a:r>
            <a:r>
              <a:rPr lang="en-US" b="1" dirty="0"/>
              <a:t>CSE- 2188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7D54B4-60A8-DAD3-7706-81F31E4DCBD5}"/>
              </a:ext>
            </a:extLst>
          </p:cNvPr>
          <p:cNvSpPr txBox="1"/>
          <p:nvPr/>
        </p:nvSpPr>
        <p:spPr>
          <a:xfrm>
            <a:off x="4038600" y="4722616"/>
            <a:ext cx="5027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Course Title: </a:t>
            </a:r>
            <a:r>
              <a:rPr lang="en-US" b="1" dirty="0"/>
              <a:t>Software Engineering Sessional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2B4228-2AB4-3B56-4F1D-5F0320DFBBAD}"/>
              </a:ext>
            </a:extLst>
          </p:cNvPr>
          <p:cNvSpPr txBox="1"/>
          <p:nvPr/>
        </p:nvSpPr>
        <p:spPr>
          <a:xfrm>
            <a:off x="5411754" y="5209684"/>
            <a:ext cx="2911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Group - 03</a:t>
            </a:r>
          </a:p>
        </p:txBody>
      </p:sp>
    </p:spTree>
    <p:extLst>
      <p:ext uri="{BB962C8B-B14F-4D97-AF65-F5344CB8AC3E}">
        <p14:creationId xmlns:p14="http://schemas.microsoft.com/office/powerpoint/2010/main" val="2540545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85DE6-3CBE-C46E-E081-8F5138D6C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Demonstration Videos:</a:t>
            </a:r>
          </a:p>
        </p:txBody>
      </p:sp>
      <p:pic>
        <p:nvPicPr>
          <p:cNvPr id="7" name="lv_0_20220724211715">
            <a:hlinkClick r:id="" action="ppaction://media"/>
            <a:extLst>
              <a:ext uri="{FF2B5EF4-FFF2-40B4-BE49-F238E27FC236}">
                <a16:creationId xmlns:a16="http://schemas.microsoft.com/office/drawing/2014/main" id="{9E31AF8C-B94B-A37F-B874-1546264D393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1289" y="1493852"/>
            <a:ext cx="2363919" cy="449649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47602-119E-F2AF-52F5-96F6AE318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564E-5B09-419C-8FD5-957F32E81B92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56CEDB-ABDB-CB5C-5390-74F34B94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2366E-2C49-6A2B-BA90-452068CF8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38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8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BF830-3E1D-FEEA-3203-F2CCC9019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Limitations: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68053-045B-0F58-E075-30B5EA1FF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5012"/>
            <a:ext cx="10515600" cy="4351338"/>
          </a:xfrm>
        </p:spPr>
        <p:txBody>
          <a:bodyPr/>
          <a:lstStyle/>
          <a:p>
            <a:r>
              <a:rPr lang="en-US" dirty="0"/>
              <a:t>No budget planning option </a:t>
            </a:r>
          </a:p>
          <a:p>
            <a:r>
              <a:rPr lang="en-US" dirty="0"/>
              <a:t>No daily, weekly, monthly analytics</a:t>
            </a:r>
          </a:p>
          <a:p>
            <a:r>
              <a:rPr lang="en-US" dirty="0"/>
              <a:t>Reset password option isn’t functional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42083-6EBD-7A34-AC99-814CC0427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564E-5B09-419C-8FD5-957F32E81B92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F786C-FA50-494F-5B6E-82E4ED98D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18578-0827-35C8-BC47-E4ACD979B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129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DC04D-1F69-EFB7-90FB-03A151213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Bugs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3610E-C867-044E-9B15-EBE0F6F61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5012"/>
            <a:ext cx="10515600" cy="4351338"/>
          </a:xfrm>
        </p:spPr>
        <p:txBody>
          <a:bodyPr/>
          <a:lstStyle/>
          <a:p>
            <a:r>
              <a:rPr lang="en-US" dirty="0"/>
              <a:t>The app immediately shuts down after opening ‘Stats’ page</a:t>
            </a:r>
          </a:p>
          <a:p>
            <a:r>
              <a:rPr lang="en-US" dirty="0"/>
              <a:t>Can’t update ‘Notes’, App immediately shuts down</a:t>
            </a:r>
          </a:p>
          <a:p>
            <a:r>
              <a:rPr lang="en-US" dirty="0"/>
              <a:t> We can’t install the app using </a:t>
            </a:r>
            <a:r>
              <a:rPr lang="en-US" dirty="0" err="1"/>
              <a:t>apk</a:t>
            </a:r>
            <a:r>
              <a:rPr lang="en-US" dirty="0"/>
              <a:t> file, we need to use our phone as virtual device in android studio in order to install the app</a:t>
            </a:r>
          </a:p>
          <a:p>
            <a:r>
              <a:rPr lang="en-US" dirty="0"/>
              <a:t>App forces shut down if we write something other than any number in ‘Amount’ option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7BAE4-F6C9-45FA-5292-2C21A5F52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564E-5B09-419C-8FD5-957F32E81B92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0B589-904F-C2F1-AAB2-181885C05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109E4-CE46-F550-5C93-BFFAAB6F7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634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BD8EBC-80D3-14C7-DDC5-51D9015D0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80AA6-E933-4A66-B3E3-3F6EF7059D39}" type="datetime1">
              <a:rPr lang="en-US" smtClean="0"/>
              <a:t>7/24/2022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86A1F-5FBB-42D5-DAC2-11073D43E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447C4-4399-8505-2A59-8842C67CB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EAAF15-4AEB-7E3D-0CD9-C9ED66BF4768}"/>
              </a:ext>
            </a:extLst>
          </p:cNvPr>
          <p:cNvSpPr txBox="1"/>
          <p:nvPr/>
        </p:nvSpPr>
        <p:spPr>
          <a:xfrm>
            <a:off x="2827176" y="2416801"/>
            <a:ext cx="90506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34744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2CDF2A-C53B-4387-67F5-B8082D290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494F7-F151-4D7F-9A42-9291A7D9B905}" type="datetime1">
              <a:rPr lang="en-US" smtClean="0"/>
              <a:t>7/24/2022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BC74B9-EA09-7651-FD4D-3F697497C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CF8F14-0E43-5DD8-C7BD-C8267CD16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27E81D-2F73-F061-1B83-F311F04A1F65}"/>
              </a:ext>
            </a:extLst>
          </p:cNvPr>
          <p:cNvSpPr txBox="1"/>
          <p:nvPr/>
        </p:nvSpPr>
        <p:spPr>
          <a:xfrm>
            <a:off x="1352939" y="433202"/>
            <a:ext cx="10151706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Group-3 Members: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400" dirty="0"/>
              <a:t> 1908011 - Rashed Al </a:t>
            </a:r>
            <a:r>
              <a:rPr lang="en-US" sz="2400" dirty="0" err="1"/>
              <a:t>Sibgatullah</a:t>
            </a:r>
            <a:endParaRPr lang="en-US" sz="2400" dirty="0"/>
          </a:p>
          <a:p>
            <a:r>
              <a:rPr lang="en-US" sz="2400" dirty="0"/>
              <a:t> 1908013 - MD Shahadat Hossain</a:t>
            </a:r>
          </a:p>
          <a:p>
            <a:r>
              <a:rPr lang="en-US" sz="2400" dirty="0"/>
              <a:t> 1908014 - </a:t>
            </a:r>
            <a:r>
              <a:rPr lang="en-US" sz="2400" dirty="0" err="1"/>
              <a:t>Shirsa</a:t>
            </a:r>
            <a:r>
              <a:rPr lang="en-US" sz="2400" dirty="0"/>
              <a:t> </a:t>
            </a:r>
            <a:r>
              <a:rPr lang="en-US" sz="2400" dirty="0" err="1"/>
              <a:t>Saha</a:t>
            </a:r>
            <a:r>
              <a:rPr lang="en-US" sz="2400" dirty="0"/>
              <a:t> Avro</a:t>
            </a:r>
          </a:p>
          <a:p>
            <a:r>
              <a:rPr lang="en-US" sz="2400" dirty="0"/>
              <a:t> 1908015 - F.M. </a:t>
            </a:r>
            <a:r>
              <a:rPr lang="en-US" sz="2400" dirty="0" err="1"/>
              <a:t>Rezwan</a:t>
            </a:r>
            <a:r>
              <a:rPr lang="en-US" sz="2400" dirty="0"/>
              <a:t> Parvez</a:t>
            </a:r>
          </a:p>
          <a:p>
            <a:r>
              <a:rPr lang="en-US" sz="2400" dirty="0"/>
              <a:t> 1908016 - Md. </a:t>
            </a:r>
            <a:r>
              <a:rPr lang="en-US" sz="2400" dirty="0" err="1"/>
              <a:t>Hasin</a:t>
            </a:r>
            <a:r>
              <a:rPr lang="en-US" sz="2400" dirty="0"/>
              <a:t> </a:t>
            </a:r>
            <a:r>
              <a:rPr lang="en-US" sz="2400" dirty="0" err="1"/>
              <a:t>Motawassamin</a:t>
            </a:r>
            <a:endParaRPr lang="en-US" sz="2400" dirty="0"/>
          </a:p>
          <a:p>
            <a:endParaRPr lang="en-US" b="1" dirty="0"/>
          </a:p>
          <a:p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CEDB2F-F985-4A11-90C9-D7840D1F8116}"/>
              </a:ext>
            </a:extLst>
          </p:cNvPr>
          <p:cNvSpPr txBox="1"/>
          <p:nvPr/>
        </p:nvSpPr>
        <p:spPr>
          <a:xfrm>
            <a:off x="1352939" y="3520469"/>
            <a:ext cx="9339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Under The Supervision of: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DCBB08-EB8E-DE59-E36F-26971836F777}"/>
              </a:ext>
            </a:extLst>
          </p:cNvPr>
          <p:cNvSpPr txBox="1"/>
          <p:nvPr/>
        </p:nvSpPr>
        <p:spPr>
          <a:xfrm>
            <a:off x="0" y="4239584"/>
            <a:ext cx="72802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Md. Faisal Rahman Badal</a:t>
            </a:r>
          </a:p>
          <a:p>
            <a:pPr algn="ctr"/>
            <a:r>
              <a:rPr lang="en-US" sz="2000" dirty="0"/>
              <a:t>Lecturer</a:t>
            </a:r>
          </a:p>
          <a:p>
            <a:pPr algn="ctr"/>
            <a:r>
              <a:rPr lang="en-US" sz="2000" dirty="0"/>
              <a:t>Dept. of Mechatronics Engineering</a:t>
            </a:r>
          </a:p>
          <a:p>
            <a:pPr algn="ctr"/>
            <a:r>
              <a:rPr lang="en-US" sz="2000" dirty="0" err="1"/>
              <a:t>Rajshahi</a:t>
            </a:r>
            <a:r>
              <a:rPr lang="en-US" sz="2000" dirty="0"/>
              <a:t> University of Engineering &amp; Technology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B38C41-D893-8EC4-DB89-F0EEBC216C87}"/>
              </a:ext>
            </a:extLst>
          </p:cNvPr>
          <p:cNvSpPr txBox="1"/>
          <p:nvPr/>
        </p:nvSpPr>
        <p:spPr>
          <a:xfrm>
            <a:off x="6568751" y="4239584"/>
            <a:ext cx="540242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Md. Mehedi Hasan</a:t>
            </a:r>
          </a:p>
          <a:p>
            <a:pPr algn="ctr"/>
            <a:r>
              <a:rPr lang="en-US" sz="2000" dirty="0"/>
              <a:t>Lecturer</a:t>
            </a:r>
          </a:p>
          <a:p>
            <a:pPr algn="ctr"/>
            <a:r>
              <a:rPr lang="en-US" sz="2000" dirty="0"/>
              <a:t>Dept. of Mechatronics Engineering</a:t>
            </a:r>
          </a:p>
          <a:p>
            <a:pPr algn="ctr"/>
            <a:r>
              <a:rPr lang="en-US" sz="2000" dirty="0" err="1"/>
              <a:t>Rajshahi</a:t>
            </a:r>
            <a:r>
              <a:rPr lang="en-US" sz="2000" dirty="0"/>
              <a:t> University of Engineering &amp; Technology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47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A64FB-623D-8E7F-5EC5-F04FC140C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7814"/>
          </a:xfrm>
        </p:spPr>
        <p:txBody>
          <a:bodyPr/>
          <a:lstStyle/>
          <a:p>
            <a:r>
              <a:rPr lang="en-US" b="1" dirty="0"/>
              <a:t>Table of Contents: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D9D23-D887-5281-37AC-5B4DAC82A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Platform, Tools and Language </a:t>
            </a:r>
          </a:p>
          <a:p>
            <a:r>
              <a:rPr lang="en-US" dirty="0"/>
              <a:t>Features</a:t>
            </a:r>
          </a:p>
          <a:p>
            <a:r>
              <a:rPr lang="en-US" dirty="0"/>
              <a:t>Layout</a:t>
            </a:r>
          </a:p>
          <a:p>
            <a:r>
              <a:rPr lang="en-US" dirty="0"/>
              <a:t>Demonstration Video</a:t>
            </a:r>
          </a:p>
          <a:p>
            <a:r>
              <a:rPr lang="en-US" dirty="0"/>
              <a:t>Limitations</a:t>
            </a:r>
          </a:p>
          <a:p>
            <a:r>
              <a:rPr lang="en-US" dirty="0"/>
              <a:t>Bugs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9F8C2-CF78-0DA3-F23D-505A91832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75858-9D7E-4061-A9B1-BEBBB98816B1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99D86-FB2F-0C45-2AC9-F1FDAD00E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21C03-5CEB-7D46-70A3-72FECE58E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87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DA0C4-E4F3-4695-D773-DB627BDB3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6C59B-B581-7F14-FBAE-A504042BF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Personal Expense Manager is an Android application to manage daily income and expenditure.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EFE53-5E5B-9E81-AC5E-10C576E44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F1514-F84F-4796-AFA0-0AF8D186271E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B0995-0B50-61F5-C59D-CD9238E02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AEB35-0FE9-7D22-1D7A-02C67FF01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5F638E-54F5-011E-31EC-5B6BB4D9C3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373" y="2707759"/>
            <a:ext cx="3897749" cy="25453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6B40F1-3AE8-3F12-1EF5-BE220C28CA5F}"/>
              </a:ext>
            </a:extLst>
          </p:cNvPr>
          <p:cNvSpPr txBox="1"/>
          <p:nvPr/>
        </p:nvSpPr>
        <p:spPr>
          <a:xfrm>
            <a:off x="4318518" y="5555705"/>
            <a:ext cx="4534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Personal Expense Manager</a:t>
            </a:r>
          </a:p>
        </p:txBody>
      </p:sp>
    </p:spTree>
    <p:extLst>
      <p:ext uri="{BB962C8B-B14F-4D97-AF65-F5344CB8AC3E}">
        <p14:creationId xmlns:p14="http://schemas.microsoft.com/office/powerpoint/2010/main" val="2301570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85EF0-445B-2B3B-C879-D67D262B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Platform, Tools and Language: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D354F-9711-203F-CAB5-8A0F4860C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D8E3C-EE4F-4BC4-8F50-13A2A1844EDA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DD7EA-A8FB-045E-4C44-B72DDE938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DCA27-EC2A-CF36-0442-9E6F8EFF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5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90327FD-DBFE-0B04-33E6-0ED94433F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98" y="2206752"/>
            <a:ext cx="2438400" cy="244449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0D6C86F-8D92-502E-B38C-730D0C6EC2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473" y="2256485"/>
            <a:ext cx="2143125" cy="21431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A044141-2077-3765-6687-22E97AE472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629" y="1940764"/>
            <a:ext cx="2635900" cy="2635900"/>
          </a:xfrm>
          <a:prstGeom prst="rect">
            <a:avLst/>
          </a:prstGeom>
        </p:spPr>
      </p:pic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B0469857-884B-653D-B59B-7D513997FD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7948" y="2256485"/>
            <a:ext cx="4074159" cy="2444496"/>
          </a:xfrm>
        </p:spPr>
      </p:pic>
    </p:spTree>
    <p:extLst>
      <p:ext uri="{BB962C8B-B14F-4D97-AF65-F5344CB8AC3E}">
        <p14:creationId xmlns:p14="http://schemas.microsoft.com/office/powerpoint/2010/main" val="2791214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B4AAF-F0EF-0D73-F144-61BC1B00B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0E1D1-94E3-AAB1-B76E-9EBE5DBAF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r>
              <a:rPr lang="en-US" sz="3200" dirty="0"/>
              <a:t>Registration and login using Email and password</a:t>
            </a:r>
          </a:p>
          <a:p>
            <a:r>
              <a:rPr lang="en-US" sz="3200" dirty="0"/>
              <a:t>Add income and expenses with short details </a:t>
            </a:r>
          </a:p>
          <a:p>
            <a:r>
              <a:rPr lang="en-US" sz="3200" dirty="0"/>
              <a:t>Update and delete income and expense information</a:t>
            </a:r>
          </a:p>
          <a:p>
            <a:r>
              <a:rPr lang="en-US" sz="3200" dirty="0"/>
              <a:t>Show stats comparing income and expenses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884C7-07C0-34D5-0EAB-63F8BA260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E44DC-1BF3-4162-9F50-58E25755DEE5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7FD32-0850-8344-1F7C-26333D36A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855CC-3BA1-7B07-1AE4-1E99C0A48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263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C6CEE-15CB-C54C-1DA2-0D7ED1CBA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Layouts: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F29BF-6F12-6178-4802-B9D0DEA20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564E-5B09-419C-8FD5-957F32E81B92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84356-A0BD-2F02-7423-E1BD9380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8E0F7-BB3E-321A-D8C2-FDC995295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7</a:t>
            </a:fld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4395F7F3-666F-7FE7-DDC6-2A47B41543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237" y="1586421"/>
            <a:ext cx="2119163" cy="3685157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8C82CD8-D2C1-80C3-51A1-37F8A136C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600" y="1586421"/>
            <a:ext cx="2119163" cy="368515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7163DAE-1338-84E1-B07F-B7F1E0375A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087" y="1586420"/>
            <a:ext cx="2119163" cy="368515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989E4ED-8AFC-90AA-B620-77B92F4028E8}"/>
              </a:ext>
            </a:extLst>
          </p:cNvPr>
          <p:cNvSpPr txBox="1"/>
          <p:nvPr/>
        </p:nvSpPr>
        <p:spPr>
          <a:xfrm>
            <a:off x="1837741" y="5413853"/>
            <a:ext cx="2419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Login Page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F31642-A65F-B9DC-D646-CCD4DDB15D3E}"/>
              </a:ext>
            </a:extLst>
          </p:cNvPr>
          <p:cNvSpPr txBox="1"/>
          <p:nvPr/>
        </p:nvSpPr>
        <p:spPr>
          <a:xfrm>
            <a:off x="5029201" y="5413853"/>
            <a:ext cx="2491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Registration Page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5F74C6-31A4-9007-35F7-22775492868E}"/>
              </a:ext>
            </a:extLst>
          </p:cNvPr>
          <p:cNvSpPr txBox="1"/>
          <p:nvPr/>
        </p:nvSpPr>
        <p:spPr>
          <a:xfrm>
            <a:off x="8814707" y="5413853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Forgot Password Page</a:t>
            </a:r>
          </a:p>
        </p:txBody>
      </p:sp>
    </p:spTree>
    <p:extLst>
      <p:ext uri="{BB962C8B-B14F-4D97-AF65-F5344CB8AC3E}">
        <p14:creationId xmlns:p14="http://schemas.microsoft.com/office/powerpoint/2010/main" val="3517729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EB3EE-AA8C-C2BF-A471-6D0E557EA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Layouts: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96F61A9-F01E-DD15-CD89-D679AFD81F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947" y="1690688"/>
            <a:ext cx="1934106" cy="370240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45C0D-A008-6B4A-8797-FDF7A0C74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564E-5B09-419C-8FD5-957F32E81B92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B2A48-5783-D516-76CD-A62F62710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79145-24F7-F841-C4A6-E633445DE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8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703F0F-60B0-A892-3BA1-D6A5D462AD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910" y="1690687"/>
            <a:ext cx="1934105" cy="37024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568B6F-67F3-CDF8-570C-2385DFE891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062" y="1690688"/>
            <a:ext cx="1934105" cy="37024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3050F52-5C6C-2EC0-D80E-B7DAEFD4FBCD}"/>
              </a:ext>
            </a:extLst>
          </p:cNvPr>
          <p:cNvSpPr txBox="1"/>
          <p:nvPr/>
        </p:nvSpPr>
        <p:spPr>
          <a:xfrm>
            <a:off x="1556658" y="5474612"/>
            <a:ext cx="20247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Dashboard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DB6875-7E29-89E7-58A0-9F2ECAA81EBE}"/>
              </a:ext>
            </a:extLst>
          </p:cNvPr>
          <p:cNvSpPr txBox="1"/>
          <p:nvPr/>
        </p:nvSpPr>
        <p:spPr>
          <a:xfrm>
            <a:off x="4803710" y="5472155"/>
            <a:ext cx="25845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Income Details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FB5871-5CFC-8569-F77B-7164B5602E34}"/>
              </a:ext>
            </a:extLst>
          </p:cNvPr>
          <p:cNvSpPr txBox="1"/>
          <p:nvPr/>
        </p:nvSpPr>
        <p:spPr>
          <a:xfrm>
            <a:off x="8696130" y="5472155"/>
            <a:ext cx="2388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Expense Details</a:t>
            </a:r>
          </a:p>
        </p:txBody>
      </p:sp>
    </p:spTree>
    <p:extLst>
      <p:ext uri="{BB962C8B-B14F-4D97-AF65-F5344CB8AC3E}">
        <p14:creationId xmlns:p14="http://schemas.microsoft.com/office/powerpoint/2010/main" val="2064936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B82B4-0569-8D61-2944-F7CF26F30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Layouts: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C4ED6A5-56D0-73D3-5B2C-0E68BEF38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66" y="1677395"/>
            <a:ext cx="1952767" cy="350320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7355C-F622-D35E-D8FE-0A1A0C454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1564E-5B09-419C-8FD5-957F32E81B92}" type="datetime1">
              <a:rPr lang="en-US" smtClean="0"/>
              <a:t>7/24/2022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AB7F3-006D-C734-6C88-090FF9BB8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Personal Expense Manager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D7764-01EE-0CA1-D71F-43A02F515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98201-A960-471E-BE2B-0B8AFF1C029D}" type="slidenum">
              <a:rPr lang="en-US" smtClean="0"/>
              <a:t>9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D321F15-082C-DE5B-F60E-47159B302F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625" y="1677394"/>
            <a:ext cx="1952767" cy="350320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1F55D40-AC57-9676-2074-CDB2C7E2DD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816" y="1690688"/>
            <a:ext cx="1952767" cy="34899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DAD9099-BF98-76FF-CAA7-DA65F5C984BB}"/>
              </a:ext>
            </a:extLst>
          </p:cNvPr>
          <p:cNvSpPr txBox="1"/>
          <p:nvPr/>
        </p:nvSpPr>
        <p:spPr>
          <a:xfrm>
            <a:off x="1628634" y="5399145"/>
            <a:ext cx="1952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Menu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534BE4-5F60-6896-F2BD-DF7A239A187C}"/>
              </a:ext>
            </a:extLst>
          </p:cNvPr>
          <p:cNvSpPr txBox="1"/>
          <p:nvPr/>
        </p:nvSpPr>
        <p:spPr>
          <a:xfrm>
            <a:off x="4907902" y="5399144"/>
            <a:ext cx="2528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Insert Info Layout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E543B9-CEE6-450E-83BE-1F9B22C6A41D}"/>
              </a:ext>
            </a:extLst>
          </p:cNvPr>
          <p:cNvSpPr txBox="1"/>
          <p:nvPr/>
        </p:nvSpPr>
        <p:spPr>
          <a:xfrm>
            <a:off x="9005816" y="5399144"/>
            <a:ext cx="2601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Update Info Layout</a:t>
            </a:r>
          </a:p>
        </p:txBody>
      </p:sp>
    </p:spTree>
    <p:extLst>
      <p:ext uri="{BB962C8B-B14F-4D97-AF65-F5344CB8AC3E}">
        <p14:creationId xmlns:p14="http://schemas.microsoft.com/office/powerpoint/2010/main" val="40197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651</TotalTime>
  <Words>367</Words>
  <Application>Microsoft Office PowerPoint</Application>
  <PresentationFormat>Widescreen</PresentationFormat>
  <Paragraphs>110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Table of Contents:</vt:lpstr>
      <vt:lpstr>Introduction:</vt:lpstr>
      <vt:lpstr>Platform, Tools and Language:</vt:lpstr>
      <vt:lpstr>Features:</vt:lpstr>
      <vt:lpstr>Layouts:</vt:lpstr>
      <vt:lpstr>Layouts:</vt:lpstr>
      <vt:lpstr>Layouts:</vt:lpstr>
      <vt:lpstr>Demonstration Videos:</vt:lpstr>
      <vt:lpstr>Limitations:</vt:lpstr>
      <vt:lpstr>Bugs :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29</cp:revision>
  <dcterms:created xsi:type="dcterms:W3CDTF">2022-07-23T19:38:05Z</dcterms:created>
  <dcterms:modified xsi:type="dcterms:W3CDTF">2022-07-24T17:24:31Z</dcterms:modified>
</cp:coreProperties>
</file>

<file path=docProps/thumbnail.jpeg>
</file>